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8"/>
  </p:handoutMasterIdLst>
  <p:sldIdLst>
    <p:sldId id="256" r:id="rId2"/>
    <p:sldId id="258" r:id="rId3"/>
    <p:sldId id="257" r:id="rId4"/>
    <p:sldId id="259" r:id="rId5"/>
    <p:sldId id="260" r:id="rId6"/>
    <p:sldId id="262" r:id="rId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955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235A3-27B2-4BD5-9546-C99F6FF1B1BA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58062-80E1-43F8-BCA7-F81972003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643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A07A-E308-1340-8FBB-390A942E2C72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96F3-7D03-C24B-B698-39C83C8A9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51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A07A-E308-1340-8FBB-390A942E2C72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96F3-7D03-C24B-B698-39C83C8A9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27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A07A-E308-1340-8FBB-390A942E2C72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96F3-7D03-C24B-B698-39C83C8A9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44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A07A-E308-1340-8FBB-390A942E2C72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96F3-7D03-C24B-B698-39C83C8A9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59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A07A-E308-1340-8FBB-390A942E2C72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96F3-7D03-C24B-B698-39C83C8A9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14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A07A-E308-1340-8FBB-390A942E2C72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96F3-7D03-C24B-B698-39C83C8A9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9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A07A-E308-1340-8FBB-390A942E2C72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96F3-7D03-C24B-B698-39C83C8A9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14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A07A-E308-1340-8FBB-390A942E2C72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96F3-7D03-C24B-B698-39C83C8A9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87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A07A-E308-1340-8FBB-390A942E2C72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96F3-7D03-C24B-B698-39C83C8A9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7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A07A-E308-1340-8FBB-390A942E2C72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96F3-7D03-C24B-B698-39C83C8A9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4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A07A-E308-1340-8FBB-390A942E2C72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96F3-7D03-C24B-B698-39C83C8A9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71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9A07A-E308-1340-8FBB-390A942E2C72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D96F3-7D03-C24B-B698-39C83C8A9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2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3561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6854"/>
          </a:xfrm>
        </p:spPr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EYFS</a:t>
            </a:r>
            <a:endParaRPr lang="en-US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53737"/>
            <a:ext cx="8229600" cy="5072427"/>
          </a:xfrm>
        </p:spPr>
        <p:txBody>
          <a:bodyPr/>
          <a:lstStyle/>
          <a:p>
            <a:r>
              <a:rPr lang="en-GB" sz="2000" b="1" dirty="0" smtClean="0"/>
              <a:t>A significant jump in 2018 from the previous year.</a:t>
            </a:r>
          </a:p>
          <a:p>
            <a:r>
              <a:rPr lang="en-GB" sz="2000" b="1" dirty="0" smtClean="0"/>
              <a:t>14% above the national average.  </a:t>
            </a:r>
          </a:p>
          <a:p>
            <a:endParaRPr lang="en-GB" sz="2000" dirty="0" smtClean="0"/>
          </a:p>
          <a:p>
            <a:endParaRPr lang="en-GB" dirty="0"/>
          </a:p>
        </p:txBody>
      </p:sp>
      <p:pic>
        <p:nvPicPr>
          <p:cNvPr id="8" name="Content Placeholder 5"/>
          <p:cNvPicPr>
            <a:picLocks/>
          </p:cNvPicPr>
          <p:nvPr/>
        </p:nvPicPr>
        <p:blipFill rotWithShape="1">
          <a:blip r:embed="rId2"/>
          <a:srcRect l="48289" t="58403" r="23223" b="21410"/>
          <a:stretch/>
        </p:blipFill>
        <p:spPr bwMode="auto">
          <a:xfrm>
            <a:off x="1497874" y="1970591"/>
            <a:ext cx="6283234" cy="38943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8467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2001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Phonics</a:t>
            </a:r>
            <a:endParaRPr lang="en-US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0818"/>
            <a:ext cx="8229600" cy="5015346"/>
          </a:xfrm>
        </p:spPr>
        <p:txBody>
          <a:bodyPr/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22435" t="19713" r="61472" b="41593"/>
          <a:stretch/>
        </p:blipFill>
        <p:spPr bwMode="auto">
          <a:xfrm>
            <a:off x="2175164" y="1427017"/>
            <a:ext cx="4724400" cy="43780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1636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78802"/>
          </a:xfrm>
        </p:spPr>
        <p:txBody>
          <a:bodyPr>
            <a:noAutofit/>
          </a:bodyPr>
          <a:lstStyle/>
          <a:p>
            <a:r>
              <a:rPr lang="en-US" sz="32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KS1</a:t>
            </a:r>
            <a:endParaRPr lang="en-US" sz="32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22811"/>
            <a:ext cx="8229600" cy="5403353"/>
          </a:xfrm>
        </p:spPr>
        <p:txBody>
          <a:bodyPr/>
          <a:lstStyle/>
          <a:p>
            <a:endParaRPr lang="en-US" sz="1400" dirty="0" smtClean="0"/>
          </a:p>
          <a:p>
            <a:r>
              <a:rPr lang="en-US" sz="2000" b="1" dirty="0" smtClean="0"/>
              <a:t> Above the national average in all three subjects. </a:t>
            </a:r>
          </a:p>
          <a:p>
            <a:endParaRPr lang="en-US" dirty="0" smtClean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2103" t="49791" r="22889" b="17864"/>
          <a:stretch/>
        </p:blipFill>
        <p:spPr bwMode="auto">
          <a:xfrm>
            <a:off x="457200" y="1539864"/>
            <a:ext cx="8229600" cy="25358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364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8471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KS2</a:t>
            </a:r>
            <a:endParaRPr lang="en-US" sz="36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3109"/>
            <a:ext cx="8229600" cy="5203055"/>
          </a:xfrm>
        </p:spPr>
        <p:txBody>
          <a:bodyPr/>
          <a:lstStyle/>
          <a:p>
            <a:r>
              <a:rPr lang="en-US" sz="2000" b="1" dirty="0" smtClean="0"/>
              <a:t>Significant improvement in KS2 in al three subjects. 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2269" t="28605" r="22889" b="12842"/>
          <a:stretch/>
        </p:blipFill>
        <p:spPr bwMode="auto">
          <a:xfrm>
            <a:off x="778781" y="1571580"/>
            <a:ext cx="7908019" cy="41197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2042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328737"/>
            <a:ext cx="7772400" cy="1470025"/>
          </a:xfrm>
        </p:spPr>
        <p:txBody>
          <a:bodyPr>
            <a:normAutofit fontScale="9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 smtClean="0"/>
              <a:t>Significant rise in progress and well above the national progress measure in all three subjects.  </a:t>
            </a:r>
            <a:endParaRPr lang="en-GB" sz="3600" dirty="0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49468" t="52889" r="23833" b="23087"/>
          <a:stretch/>
        </p:blipFill>
        <p:spPr bwMode="auto">
          <a:xfrm>
            <a:off x="1042260" y="2261377"/>
            <a:ext cx="6098769" cy="29765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5037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56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EYFS</vt:lpstr>
      <vt:lpstr>Phonics</vt:lpstr>
      <vt:lpstr>KS1</vt:lpstr>
      <vt:lpstr>KS2</vt:lpstr>
      <vt:lpstr>Significant rise in progress and well above the national progress measure in all three subjects.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Kelly</dc:creator>
  <cp:lastModifiedBy>Diana Flanagan</cp:lastModifiedBy>
  <cp:revision>34</cp:revision>
  <cp:lastPrinted>2018-10-17T18:43:13Z</cp:lastPrinted>
  <dcterms:created xsi:type="dcterms:W3CDTF">2017-06-14T09:22:54Z</dcterms:created>
  <dcterms:modified xsi:type="dcterms:W3CDTF">2019-05-02T18:06:33Z</dcterms:modified>
</cp:coreProperties>
</file>