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CC"/>
    <a:srgbClr val="0066FF"/>
    <a:srgbClr val="7BCFE9"/>
    <a:srgbClr val="CCFFFF"/>
    <a:srgbClr val="66FFFF"/>
    <a:srgbClr val="25B0DB"/>
    <a:srgbClr val="FDDBB9"/>
    <a:srgbClr val="FCC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0375" y="2785992"/>
            <a:ext cx="4225159" cy="11524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Year 1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247410"/>
            <a:ext cx="3212321" cy="3074560"/>
          </a:xfrm>
          <a:prstGeom prst="snip1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565103" y="129737"/>
            <a:ext cx="2883607" cy="3004824"/>
          </a:xfrm>
          <a:prstGeom prst="snip1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8361404" y="191342"/>
            <a:ext cx="3245601" cy="2885089"/>
          </a:xfrm>
          <a:prstGeom prst="snip1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593692" y="3229308"/>
            <a:ext cx="3074558" cy="3110764"/>
          </a:xfrm>
          <a:prstGeom prst="snip1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011827" y="4060486"/>
            <a:ext cx="4440414" cy="229198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873301" y="163227"/>
            <a:ext cx="4284968" cy="2528093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49" y="352476"/>
            <a:ext cx="30504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Autumn </a:t>
            </a:r>
            <a:r>
              <a:rPr lang="en-GB" sz="1600" b="1" u="sng" dirty="0" smtClean="0">
                <a:solidFill>
                  <a:srgbClr val="0070C0"/>
                </a:solidFill>
              </a:rPr>
              <a:t>1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sz="1600" b="1" dirty="0" smtClean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Traction Man</a:t>
            </a:r>
          </a:p>
          <a:p>
            <a:r>
              <a:rPr lang="en-GB" sz="1600" b="1" dirty="0" smtClean="0"/>
              <a:t>Geography</a:t>
            </a:r>
            <a:r>
              <a:rPr lang="en-GB" sz="1600" b="1" dirty="0" smtClean="0"/>
              <a:t>: </a:t>
            </a:r>
            <a:r>
              <a:rPr lang="en-GB" sz="1600" dirty="0" smtClean="0"/>
              <a:t>Where do we live?</a:t>
            </a:r>
          </a:p>
          <a:p>
            <a:r>
              <a:rPr lang="en-GB" sz="1600" b="1" dirty="0" smtClean="0"/>
              <a:t>Science: </a:t>
            </a:r>
            <a:r>
              <a:rPr lang="en-GB" sz="1600" dirty="0"/>
              <a:t>Using our senses/Our </a:t>
            </a:r>
            <a:r>
              <a:rPr lang="en-GB" sz="1600" dirty="0" smtClean="0"/>
              <a:t>Changing World</a:t>
            </a:r>
          </a:p>
          <a:p>
            <a:r>
              <a:rPr lang="en-GB" sz="1600" b="1" dirty="0" smtClean="0"/>
              <a:t>PSCHE/RE: </a:t>
            </a:r>
            <a:r>
              <a:rPr lang="en-GB" sz="1600" dirty="0" smtClean="0"/>
              <a:t>Self Esteem and Friendship</a:t>
            </a:r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Our local area (Geography)</a:t>
            </a:r>
            <a:endParaRPr lang="en-GB" sz="1600" dirty="0"/>
          </a:p>
          <a:p>
            <a:r>
              <a:rPr lang="en-GB" dirty="0"/>
              <a:t> 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2168" y="244754"/>
            <a:ext cx="39672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Autumn </a:t>
            </a:r>
            <a:r>
              <a:rPr lang="en-GB" sz="1600" b="1" u="sng" dirty="0" smtClean="0">
                <a:solidFill>
                  <a:srgbClr val="0070C0"/>
                </a:solidFill>
              </a:rPr>
              <a:t>2</a:t>
            </a:r>
          </a:p>
          <a:p>
            <a:pPr algn="ctr"/>
            <a:endParaRPr lang="en-GB" sz="800" u="sng" dirty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The Tiger who came to Tea </a:t>
            </a:r>
            <a:endParaRPr lang="en-GB" sz="1600" dirty="0"/>
          </a:p>
          <a:p>
            <a:r>
              <a:rPr lang="en-GB" sz="1600" b="1" dirty="0" smtClean="0"/>
              <a:t>History</a:t>
            </a:r>
            <a:r>
              <a:rPr lang="en-GB" sz="1600" b="1" dirty="0" smtClean="0"/>
              <a:t>: </a:t>
            </a:r>
            <a:r>
              <a:rPr lang="en-GB" sz="1600" dirty="0"/>
              <a:t>What has changed in my childhood? How was childhood the same/different in the past?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Materials/Our Changing World</a:t>
            </a:r>
          </a:p>
          <a:p>
            <a:r>
              <a:rPr lang="en-GB" sz="1600" b="1" dirty="0" smtClean="0"/>
              <a:t>RE: </a:t>
            </a:r>
            <a:r>
              <a:rPr lang="en-GB" sz="1600" dirty="0" smtClean="0"/>
              <a:t>Celebrations</a:t>
            </a:r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Moving Picture Books</a:t>
            </a:r>
            <a:endParaRPr lang="en-GB" sz="1600" dirty="0"/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Theatre trip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8475273" y="167810"/>
            <a:ext cx="31317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Spring </a:t>
            </a:r>
            <a:r>
              <a:rPr lang="en-GB" sz="1600" b="1" u="sng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Author focus; Julia Donaldson</a:t>
            </a:r>
            <a:endParaRPr lang="en-GB" sz="1600" dirty="0"/>
          </a:p>
          <a:p>
            <a:r>
              <a:rPr lang="en-GB" sz="1600" b="1" dirty="0" smtClean="0"/>
              <a:t>History</a:t>
            </a:r>
            <a:r>
              <a:rPr lang="en-GB" sz="1600" b="1" dirty="0" smtClean="0"/>
              <a:t>: </a:t>
            </a:r>
            <a:r>
              <a:rPr lang="en-GB" sz="1600" dirty="0"/>
              <a:t>What was life like over 100 years ago?</a:t>
            </a:r>
          </a:p>
          <a:p>
            <a:r>
              <a:rPr lang="en-GB" sz="1600" b="1" dirty="0"/>
              <a:t>Science: </a:t>
            </a:r>
            <a:r>
              <a:rPr lang="en-GB" sz="1600" dirty="0" smtClean="0"/>
              <a:t>Materials/Our </a:t>
            </a:r>
            <a:r>
              <a:rPr lang="en-GB" sz="1600" dirty="0"/>
              <a:t>changing world</a:t>
            </a:r>
          </a:p>
          <a:p>
            <a:r>
              <a:rPr lang="en-GB" sz="1600" b="1" dirty="0"/>
              <a:t>PSCHE/RE</a:t>
            </a:r>
            <a:r>
              <a:rPr lang="en-GB" sz="1600" b="1" dirty="0" smtClean="0"/>
              <a:t>: </a:t>
            </a:r>
            <a:r>
              <a:rPr lang="en-GB" sz="1600" dirty="0" smtClean="0"/>
              <a:t>Belonging</a:t>
            </a:r>
            <a:endParaRPr lang="en-GB" sz="1600" dirty="0"/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Holly Lodge (History)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63849" y="3384305"/>
            <a:ext cx="3042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Spring </a:t>
            </a:r>
            <a:r>
              <a:rPr lang="en-GB" sz="1600" b="1" u="sng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Jack and the Beanstalk</a:t>
            </a:r>
            <a:endParaRPr lang="en-GB" sz="1600" dirty="0"/>
          </a:p>
          <a:p>
            <a:r>
              <a:rPr lang="en-GB" sz="1600" b="1" dirty="0"/>
              <a:t>Geography : </a:t>
            </a:r>
            <a:r>
              <a:rPr lang="en-GB" sz="1600" dirty="0"/>
              <a:t>Where does our food come from?</a:t>
            </a:r>
          </a:p>
          <a:p>
            <a:r>
              <a:rPr lang="en-GB" sz="1600" b="1" dirty="0"/>
              <a:t>Science: </a:t>
            </a:r>
            <a:r>
              <a:rPr lang="en-GB" sz="1600" dirty="0" smtClean="0"/>
              <a:t>Animals/ Our changing </a:t>
            </a:r>
            <a:r>
              <a:rPr lang="en-GB" sz="1600" dirty="0"/>
              <a:t>world</a:t>
            </a:r>
          </a:p>
          <a:p>
            <a:r>
              <a:rPr lang="en-GB" sz="1600" b="1" dirty="0"/>
              <a:t>PSCHE/RE: </a:t>
            </a:r>
            <a:r>
              <a:rPr lang="en-GB" sz="1600" dirty="0"/>
              <a:t>Keeping </a:t>
            </a:r>
            <a:r>
              <a:rPr lang="en-GB" sz="1600" dirty="0" smtClean="0"/>
              <a:t>safe</a:t>
            </a:r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Making a fruit salad</a:t>
            </a:r>
            <a:endParaRPr lang="en-GB" sz="1600" dirty="0"/>
          </a:p>
          <a:p>
            <a:r>
              <a:rPr lang="en-GB" sz="1600" b="1" dirty="0" smtClean="0"/>
              <a:t>Trip</a:t>
            </a:r>
            <a:r>
              <a:rPr lang="en-GB" sz="1600" dirty="0" smtClean="0"/>
              <a:t>: Local Supermarket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2168" y="3990406"/>
            <a:ext cx="43292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Summer </a:t>
            </a:r>
            <a:r>
              <a:rPr lang="en-GB" sz="1600" b="1" u="sng" dirty="0" smtClean="0">
                <a:solidFill>
                  <a:srgbClr val="0070C0"/>
                </a:solidFill>
              </a:rPr>
              <a:t>1 </a:t>
            </a:r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Cloudland and Lila and the Secret of Rain</a:t>
            </a:r>
            <a:endParaRPr lang="en-GB" sz="1600" dirty="0"/>
          </a:p>
          <a:p>
            <a:r>
              <a:rPr lang="en-GB" sz="1600" b="1" dirty="0"/>
              <a:t>Geography : </a:t>
            </a:r>
            <a:r>
              <a:rPr lang="en-GB" sz="1600" dirty="0"/>
              <a:t>How are countries different around the world?</a:t>
            </a:r>
          </a:p>
          <a:p>
            <a:r>
              <a:rPr lang="en-GB" sz="1600" b="1" dirty="0"/>
              <a:t>Science</a:t>
            </a:r>
            <a:r>
              <a:rPr lang="en-GB" sz="1600" b="1" dirty="0" smtClean="0"/>
              <a:t>: </a:t>
            </a:r>
            <a:r>
              <a:rPr lang="en-GB" sz="1600" dirty="0" smtClean="0"/>
              <a:t>Plants/ Our Changing World</a:t>
            </a:r>
            <a:endParaRPr lang="en-GB" sz="1600" dirty="0"/>
          </a:p>
          <a:p>
            <a:r>
              <a:rPr lang="en-GB" sz="1600" b="1" dirty="0" smtClean="0"/>
              <a:t>RE: </a:t>
            </a:r>
            <a:r>
              <a:rPr lang="en-GB" sz="1600" dirty="0" smtClean="0"/>
              <a:t>Beliefs</a:t>
            </a:r>
            <a:endParaRPr lang="en-GB" sz="1600" dirty="0"/>
          </a:p>
          <a:p>
            <a:r>
              <a:rPr lang="en-GB" sz="1600" b="1" dirty="0" smtClean="0"/>
              <a:t>Trip: </a:t>
            </a:r>
            <a:r>
              <a:rPr lang="en-GB" sz="1600" dirty="0" smtClean="0"/>
              <a:t>International Day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674442" y="3436882"/>
            <a:ext cx="293256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70C0"/>
                </a:solidFill>
              </a:rPr>
              <a:t>Summer </a:t>
            </a:r>
            <a:r>
              <a:rPr lang="en-GB" sz="1600" b="1" u="sng" dirty="0" smtClean="0">
                <a:solidFill>
                  <a:srgbClr val="0070C0"/>
                </a:solidFill>
              </a:rPr>
              <a:t>2 </a:t>
            </a:r>
            <a:r>
              <a:rPr lang="en-GB" b="1" dirty="0">
                <a:solidFill>
                  <a:srgbClr val="0070C0"/>
                </a:solidFill>
              </a:rPr>
              <a:t> 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sz="1400" dirty="0"/>
          </a:p>
          <a:p>
            <a:r>
              <a:rPr lang="en-GB" sz="1600" b="1" dirty="0" smtClean="0"/>
              <a:t>Text: </a:t>
            </a:r>
            <a:r>
              <a:rPr lang="en-GB" sz="1600" dirty="0" smtClean="0"/>
              <a:t>Grace Darling and White Bear King</a:t>
            </a:r>
            <a:endParaRPr lang="en-GB" sz="1600" dirty="0"/>
          </a:p>
          <a:p>
            <a:r>
              <a:rPr lang="en-GB" sz="1600" b="1" smtClean="0"/>
              <a:t>History</a:t>
            </a:r>
            <a:r>
              <a:rPr lang="en-GB" sz="1600" b="1" smtClean="0"/>
              <a:t>: </a:t>
            </a:r>
            <a:r>
              <a:rPr lang="en-GB" sz="1600" dirty="0"/>
              <a:t>Why do we remember Grace Darling and the Titanic?</a:t>
            </a:r>
          </a:p>
          <a:p>
            <a:r>
              <a:rPr lang="en-GB" sz="1600" b="1" dirty="0"/>
              <a:t>Science</a:t>
            </a:r>
            <a:r>
              <a:rPr lang="en-GB" sz="1600" b="1" dirty="0" smtClean="0"/>
              <a:t>: </a:t>
            </a:r>
            <a:r>
              <a:rPr lang="en-GB" sz="1600" dirty="0" smtClean="0"/>
              <a:t>Plants/Our changing world</a:t>
            </a:r>
            <a:endParaRPr lang="en-GB" sz="1600" dirty="0"/>
          </a:p>
          <a:p>
            <a:r>
              <a:rPr lang="en-GB" sz="1600" b="1" dirty="0"/>
              <a:t>PSCHE/RE</a:t>
            </a:r>
            <a:r>
              <a:rPr lang="en-GB" sz="1600" b="1" dirty="0" smtClean="0"/>
              <a:t>: </a:t>
            </a:r>
            <a:r>
              <a:rPr lang="en-GB" sz="1600" dirty="0" smtClean="0"/>
              <a:t>Changes and SRE</a:t>
            </a:r>
          </a:p>
          <a:p>
            <a:r>
              <a:rPr lang="en-GB" sz="1600" b="1" dirty="0" smtClean="0"/>
              <a:t>DT: </a:t>
            </a:r>
            <a:r>
              <a:rPr lang="en-GB" sz="1600" dirty="0" smtClean="0"/>
              <a:t>Model buildings</a:t>
            </a:r>
          </a:p>
          <a:p>
            <a:r>
              <a:rPr lang="en-GB" sz="1600" b="1" dirty="0" smtClean="0"/>
              <a:t>Trip:</a:t>
            </a:r>
            <a:r>
              <a:rPr lang="en-GB" sz="1600" dirty="0" smtClean="0"/>
              <a:t> Kew Gardens (Science)</a:t>
            </a:r>
            <a:endParaRPr lang="en-GB" sz="1600" b="1" dirty="0"/>
          </a:p>
          <a:p>
            <a:pPr algn="ctr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096" y="244754"/>
            <a:ext cx="755536" cy="8588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040" y="1892162"/>
            <a:ext cx="1121487" cy="7399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7289" y="2196159"/>
            <a:ext cx="1046868" cy="8027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7857" y="5515410"/>
            <a:ext cx="1008842" cy="7013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2902" y="5518702"/>
            <a:ext cx="1275367" cy="75559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10498" y="3247410"/>
            <a:ext cx="596507" cy="77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192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Diana Flanagan</cp:lastModifiedBy>
  <cp:revision>22</cp:revision>
  <cp:lastPrinted>2019-09-04T17:19:22Z</cp:lastPrinted>
  <dcterms:created xsi:type="dcterms:W3CDTF">2019-04-29T16:09:36Z</dcterms:created>
  <dcterms:modified xsi:type="dcterms:W3CDTF">2019-10-29T18:40:13Z</dcterms:modified>
</cp:coreProperties>
</file>